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8C64-3B69-AD87-2628-288CB1D4A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B15EF-4001-B076-D692-8E677AA81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CB332-8234-00CD-425D-734C72E5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7BCB7-66FC-3CF0-AAB2-ABDB90B2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D53D8-9BEC-7BFC-78AC-74638A3F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6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4537-6CAE-260E-0B22-B464AC27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0CED2-FB69-BC47-1035-38462786F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ABC03-5AFD-DFFD-B125-6861BA906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E7EAB-A9AD-7F63-6BB1-87DFE925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A44F-8C3E-94D7-E809-6D8E667C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5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37574-750D-2975-8164-9603320FF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35D08-F9A1-CCAB-1447-9F54D4441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8D2E2-AFD8-8C44-7DA6-8F547C0C3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BB08B-1EA3-3ED9-9373-8275DBAD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B3995-6463-C5EB-70EE-252FF745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7AF1-CD56-64F4-5A8A-0FBE23E0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77AA-0B04-6F01-B791-B8639F491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00E61-5CDE-DB7D-6396-FBFD7FFB3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C28F1-E11A-B933-1ADC-D51B04D2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0B670-3B5B-A5FC-A10F-7D734C9D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1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13B0-2476-96FE-12C6-998DD650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7D422-60C5-3294-6BE5-B7099AB03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1F56A-9C79-4B7E-6B4C-64769ADA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795D8-9562-5FB5-A5D1-94D8ACA5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5273-0247-DC3E-5897-AC68F816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C5F51-106E-CC36-459A-6B3F5E7C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993A1-E54F-2458-72ED-09B653551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658AA-535B-5D3D-B4A7-A1D1014CD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6AFC2-7BD9-8841-E7E4-BDC4F20D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D0D77-8997-DE57-C755-8F40F373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14B37-7B21-3748-BFD9-16BCE024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90665-1D47-ACFB-960E-9A096D27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466A6-22CC-B99A-566A-951D1211B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4E078-44DD-3490-F2B3-BDAD4CFD7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09B8D-D0C7-32A6-41CB-E9F5B5DA2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0D388-0DCE-589A-DE24-19F9FB33A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73AD9-EF73-B005-A233-60F36E92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07F19-ED80-C94C-2DED-93D3991C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DA98F-815F-95E7-245C-BC6803120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5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C504-BE8F-D4D5-CD84-C64C636F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4831B-EE4B-1C10-EB50-00655AAD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E5E38-E5A0-C939-030A-66D41E9F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24626-3D3D-1CF2-7E3D-DF9092BD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4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41B46-B1A0-9F7D-779C-5DF2DC0B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EBE50-886A-E2C7-2A39-B47CCEBE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C8D17-490C-79CF-C6A7-962B7EF6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8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8B60-EF34-83F1-81D0-7E0E76E98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D491F-578F-0053-C109-CB6B3C43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5AFC2-E91A-7521-CB4D-041030172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D880D-0A31-E55E-21BB-A1D4E42A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57F3D-0A9B-0D12-A6AD-3D5D5758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C2092-FFDB-DF4C-7DC2-075D4172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6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589D8-67A9-C4DC-D06D-A9407905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D4AEF-46CB-3168-483E-2FD2999F4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0B78C-DB7C-69B7-9A3C-969C98953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6DC1B-6BC0-8F28-61EC-B1943BA1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DB23B-8130-25CB-C820-A7476E17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09AB5-E8CB-FB42-A726-401BE925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0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F33AA-3E83-B75B-53F5-759D4C1D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D979D-D05D-D322-2252-DE76B1300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A4EB6-D808-5C0E-0DBA-23E32406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C9AB0-CDC6-41B9-AB30-D5A28D73087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D30AC-4190-0419-3567-C63EE7A21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AFEE1-56D1-E863-730D-05D685ECA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2C7D5-E11C-4569-A65E-5AED548FB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7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A3AC841F-674B-A0B1-C8F3-2120D73A6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959" y="1182848"/>
            <a:ext cx="6001930" cy="5113645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E06EF58-42BC-D1A2-7958-1821AA5A66C4}"/>
              </a:ext>
            </a:extLst>
          </p:cNvPr>
          <p:cNvCxnSpPr/>
          <p:nvPr/>
        </p:nvCxnSpPr>
        <p:spPr>
          <a:xfrm flipH="1" flipV="1">
            <a:off x="3011648" y="1166070"/>
            <a:ext cx="494950" cy="7550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D1F594F-D1FD-5A67-4466-B8D7D352A5A3}"/>
              </a:ext>
            </a:extLst>
          </p:cNvPr>
          <p:cNvCxnSpPr/>
          <p:nvPr/>
        </p:nvCxnSpPr>
        <p:spPr>
          <a:xfrm flipV="1">
            <a:off x="5570290" y="1937857"/>
            <a:ext cx="637563" cy="9227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0011F68-0CFD-21D1-D43B-040F5EF0BF7E}"/>
              </a:ext>
            </a:extLst>
          </p:cNvPr>
          <p:cNvCxnSpPr/>
          <p:nvPr/>
        </p:nvCxnSpPr>
        <p:spPr>
          <a:xfrm flipV="1">
            <a:off x="7390701" y="1686187"/>
            <a:ext cx="553673" cy="7801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57D2EBD-78E5-F6A4-33AE-7FFB1C1C4F84}"/>
              </a:ext>
            </a:extLst>
          </p:cNvPr>
          <p:cNvCxnSpPr/>
          <p:nvPr/>
        </p:nvCxnSpPr>
        <p:spPr>
          <a:xfrm flipV="1">
            <a:off x="7944374" y="3548543"/>
            <a:ext cx="947956" cy="411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C01798-2D5E-4F94-7C51-61DB09CD67B3}"/>
              </a:ext>
            </a:extLst>
          </p:cNvPr>
          <p:cNvCxnSpPr/>
          <p:nvPr/>
        </p:nvCxnSpPr>
        <p:spPr>
          <a:xfrm flipV="1">
            <a:off x="8162488" y="4496499"/>
            <a:ext cx="939567" cy="3271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E797B3C-D54B-D39F-DAD8-5A31727778B9}"/>
              </a:ext>
            </a:extLst>
          </p:cNvPr>
          <p:cNvCxnSpPr/>
          <p:nvPr/>
        </p:nvCxnSpPr>
        <p:spPr>
          <a:xfrm flipH="1">
            <a:off x="3011648" y="4660084"/>
            <a:ext cx="1342238" cy="4739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A7B3E81-6761-0A2E-99E6-C9D354DBEED5}"/>
              </a:ext>
            </a:extLst>
          </p:cNvPr>
          <p:cNvCxnSpPr/>
          <p:nvPr/>
        </p:nvCxnSpPr>
        <p:spPr>
          <a:xfrm flipH="1">
            <a:off x="3397541" y="5788404"/>
            <a:ext cx="1149292" cy="2516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B48823-D931-73EA-7417-3B87AE2476FF}"/>
              </a:ext>
            </a:extLst>
          </p:cNvPr>
          <p:cNvSpPr txBox="1"/>
          <p:nvPr/>
        </p:nvSpPr>
        <p:spPr>
          <a:xfrm>
            <a:off x="3816991" y="184558"/>
            <a:ext cx="460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masis MT Pro Medium" panose="02040604050005020304" pitchFamily="18" charset="0"/>
              </a:rPr>
              <a:t>GST-3V  9210881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74BB8E-99CC-5A06-E5F5-E805CFA61DE9}"/>
              </a:ext>
            </a:extLst>
          </p:cNvPr>
          <p:cNvSpPr txBox="1"/>
          <p:nvPr/>
        </p:nvSpPr>
        <p:spPr>
          <a:xfrm>
            <a:off x="7191707" y="1393799"/>
            <a:ext cx="2466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TOP RIGHT FOAM 1260384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2B5146-F64A-8EF5-6F37-AFC992EE3FF5}"/>
              </a:ext>
            </a:extLst>
          </p:cNvPr>
          <p:cNvSpPr txBox="1"/>
          <p:nvPr/>
        </p:nvSpPr>
        <p:spPr>
          <a:xfrm>
            <a:off x="8584280" y="3169298"/>
            <a:ext cx="2147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BOTTOM RIGHT FOAM 1260361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7AB0337-D249-EEEA-0E4C-2F939F5B0EF8}"/>
              </a:ext>
            </a:extLst>
          </p:cNvPr>
          <p:cNvSpPr txBox="1"/>
          <p:nvPr/>
        </p:nvSpPr>
        <p:spPr>
          <a:xfrm>
            <a:off x="8892330" y="4277184"/>
            <a:ext cx="2080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KIT BOX 0013410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7763599-5CEC-B143-23DE-A71DD5D8D0BD}"/>
              </a:ext>
            </a:extLst>
          </p:cNvPr>
          <p:cNvSpPr txBox="1"/>
          <p:nvPr/>
        </p:nvSpPr>
        <p:spPr>
          <a:xfrm>
            <a:off x="1609227" y="5746501"/>
            <a:ext cx="2207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BOTTOM LEFT FOAM 1260360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AACABB4-A42F-4170-5C87-DC1939CC2219}"/>
              </a:ext>
            </a:extLst>
          </p:cNvPr>
          <p:cNvSpPr txBox="1"/>
          <p:nvPr/>
        </p:nvSpPr>
        <p:spPr>
          <a:xfrm>
            <a:off x="1189777" y="4897073"/>
            <a:ext cx="1821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TOP LEFT FOAM 1260383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00167B-DC7C-B380-E224-4A794A219FC1}"/>
              </a:ext>
            </a:extLst>
          </p:cNvPr>
          <p:cNvSpPr txBox="1"/>
          <p:nvPr/>
        </p:nvSpPr>
        <p:spPr>
          <a:xfrm>
            <a:off x="1702965" y="659763"/>
            <a:ext cx="219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CARTON BOX 1250576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942A4B-1BFD-A494-62ED-4C78AE1C69BA}"/>
              </a:ext>
            </a:extLst>
          </p:cNvPr>
          <p:cNvSpPr txBox="1"/>
          <p:nvPr/>
        </p:nvSpPr>
        <p:spPr>
          <a:xfrm>
            <a:off x="5217952" y="1418749"/>
            <a:ext cx="1805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CENTER FOAM 1260414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3951E35-709C-3C54-03D5-9AFCF230C7BB}"/>
              </a:ext>
            </a:extLst>
          </p:cNvPr>
          <p:cNvCxnSpPr>
            <a:cxnSpLocks/>
          </p:cNvCxnSpPr>
          <p:nvPr/>
        </p:nvCxnSpPr>
        <p:spPr>
          <a:xfrm flipH="1" flipV="1">
            <a:off x="6143310" y="5447682"/>
            <a:ext cx="249101" cy="591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EFFF566-F08D-83EA-A998-8CF923DB0B6D}"/>
              </a:ext>
            </a:extLst>
          </p:cNvPr>
          <p:cNvSpPr txBox="1"/>
          <p:nvPr/>
        </p:nvSpPr>
        <p:spPr>
          <a:xfrm>
            <a:off x="5346964" y="6047060"/>
            <a:ext cx="2207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POLYBAG 5126025</a:t>
            </a:r>
          </a:p>
        </p:txBody>
      </p:sp>
    </p:spTree>
    <p:extLst>
      <p:ext uri="{BB962C8B-B14F-4D97-AF65-F5344CB8AC3E}">
        <p14:creationId xmlns:p14="http://schemas.microsoft.com/office/powerpoint/2010/main" val="412225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5151CD-C391-8493-2450-F6FEDC6BD7DE}"/>
              </a:ext>
            </a:extLst>
          </p:cNvPr>
          <p:cNvSpPr txBox="1"/>
          <p:nvPr/>
        </p:nvSpPr>
        <p:spPr>
          <a:xfrm>
            <a:off x="3047301" y="340203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" panose="02070603080606020203" pitchFamily="18" charset="0"/>
                <a:ea typeface="+mn-ea"/>
                <a:cs typeface="+mn-cs"/>
              </a:rPr>
              <a:t>KIT NUMBER 0013410 FOR UNIT 9210881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78E7BD-9EFD-BB0B-F524-5C17A0A27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38287"/>
              </p:ext>
            </p:extLst>
          </p:nvPr>
        </p:nvGraphicFramePr>
        <p:xfrm>
          <a:off x="3763288" y="1015173"/>
          <a:ext cx="4662628" cy="148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657">
                  <a:extLst>
                    <a:ext uri="{9D8B030D-6E8A-4147-A177-3AD203B41FA5}">
                      <a16:colId xmlns:a16="http://schemas.microsoft.com/office/drawing/2014/main" val="1221240077"/>
                    </a:ext>
                  </a:extLst>
                </a:gridCol>
                <a:gridCol w="1132514">
                  <a:extLst>
                    <a:ext uri="{9D8B030D-6E8A-4147-A177-3AD203B41FA5}">
                      <a16:colId xmlns:a16="http://schemas.microsoft.com/office/drawing/2014/main" val="3111137209"/>
                    </a:ext>
                  </a:extLst>
                </a:gridCol>
                <a:gridCol w="2679457">
                  <a:extLst>
                    <a:ext uri="{9D8B030D-6E8A-4147-A177-3AD203B41FA5}">
                      <a16:colId xmlns:a16="http://schemas.microsoft.com/office/drawing/2014/main" val="3166726295"/>
                    </a:ext>
                  </a:extLst>
                </a:gridCol>
              </a:tblGrid>
              <a:tr h="2320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ITEM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90209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1000895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LABEL, DO NOT DISCARD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242341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1250573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CARTON BOX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780875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1012002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OWNER’S MANUAL GST-3V INT’L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184409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1050089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IMPORTANT DO NOT DISCARD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287727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5126009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POLYBAG (9’’ X 12’’) 2MIL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2390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5650BD6-1583-A845-3920-62CB893D19BB}"/>
              </a:ext>
            </a:extLst>
          </p:cNvPr>
          <p:cNvSpPr txBox="1"/>
          <p:nvPr/>
        </p:nvSpPr>
        <p:spPr>
          <a:xfrm>
            <a:off x="3763288" y="2650088"/>
            <a:ext cx="466262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400" b="1" dirty="0"/>
              <a:t>Clean unit with spray cleaner (simple green) and towel.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 Medium" panose="02040604050005020304" pitchFamily="18" charset="0"/>
              <a:ea typeface="+mn-ea"/>
              <a:cs typeface="+mn-cs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Add kraft paper on the top and bottom on the inside of the kit box.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masis MT Pro Medium" panose="02040604050005020304" pitchFamily="18" charset="0"/>
              </a:rPr>
              <a:t>Add the </a:t>
            </a:r>
            <a:r>
              <a:rPr lang="en-US" sz="1400">
                <a:solidFill>
                  <a:prstClr val="black"/>
                </a:solidFill>
                <a:latin typeface="Amasis MT Pro Medium" panose="02040604050005020304" pitchFamily="18" charset="0"/>
              </a:rPr>
              <a:t>following in bag </a:t>
            </a:r>
            <a:r>
              <a:rPr lang="en-US" sz="1400" dirty="0">
                <a:solidFill>
                  <a:prstClr val="black"/>
                </a:solidFill>
                <a:latin typeface="Amasis MT Pro Medium" panose="02040604050005020304" pitchFamily="18" charset="0"/>
              </a:rPr>
              <a:t>(5126009) don't discard sheet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 (1050089)</a:t>
            </a:r>
            <a:r>
              <a:rPr lang="en-US" sz="1400" dirty="0">
                <a:solidFill>
                  <a:prstClr val="black"/>
                </a:solidFill>
                <a:latin typeface="Amasis MT Pro Medium" panose="02040604050005020304" pitchFamily="18" charset="0"/>
              </a:rPr>
              <a:t> and manual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 (1012002)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When all pieces are inside the box (1250573) tape it shut.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Add do not discard label (1000895) to box.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Write the last 3 numbers of the unit in </a:t>
            </a:r>
            <a:r>
              <a:rPr lang="en-US" sz="1400" dirty="0">
                <a:solidFill>
                  <a:prstClr val="black"/>
                </a:solidFill>
                <a:latin typeface="Amasis MT Pro Medium" panose="02040604050005020304" pitchFamily="18" charset="0"/>
              </a:rPr>
              <a:t>kit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box with marker.</a:t>
            </a:r>
          </a:p>
        </p:txBody>
      </p:sp>
    </p:spTree>
    <p:extLst>
      <p:ext uri="{BB962C8B-B14F-4D97-AF65-F5344CB8AC3E}">
        <p14:creationId xmlns:p14="http://schemas.microsoft.com/office/powerpoint/2010/main" val="3492033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158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Amasis MT Pro Medium</vt:lpstr>
      <vt:lpstr>Arial</vt:lpstr>
      <vt:lpstr>Bodoni MT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Montoya</dc:creator>
  <cp:lastModifiedBy>Erica Montoya</cp:lastModifiedBy>
  <cp:revision>8</cp:revision>
  <dcterms:created xsi:type="dcterms:W3CDTF">2022-12-20T19:08:04Z</dcterms:created>
  <dcterms:modified xsi:type="dcterms:W3CDTF">2023-09-29T15:44:59Z</dcterms:modified>
</cp:coreProperties>
</file>