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375A9-2554-3D62-E0BD-C230D023A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A59D46-A67F-81B0-9F38-EDBE92FD2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C5712-745E-2CF0-D8A9-C13A833F1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2FF4-C882-4665-BF05-7C51B83EFF2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7FE28-C3BC-580C-C3FA-88C44084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E75EB-4DD6-F657-2A11-4F932D23E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E4E3-2FD6-4A5D-93D7-F62814E4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9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B8244-BD42-B5A9-FD65-B736EA45E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5283E0-AC4B-46A5-E15E-3309AA32C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6CA1D-7117-3F93-747D-34B5D855D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2FF4-C882-4665-BF05-7C51B83EFF2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180E5-6E09-B6CF-F676-66E6A24D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5CD04-02E9-9418-F556-0590BF2C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E4E3-2FD6-4A5D-93D7-F62814E4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5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52A600-BD47-B75C-EDB7-D3C4DADC6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6E970F-1F48-7565-EB95-22994A474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8C547-AE66-7419-B8C4-5ECC1511A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2FF4-C882-4665-BF05-7C51B83EFF2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BCCC0-D2C4-3B3D-9099-B44159C80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C6457-9AF7-367F-7F5A-AA126E8C1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E4E3-2FD6-4A5D-93D7-F62814E4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0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5234D-4985-D477-C8AC-F6B12E2F5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0E3F3-0DAF-AAC9-F35B-127B6D449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4B38C-CED0-AC5A-877A-0582B9467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2FF4-C882-4665-BF05-7C51B83EFF2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93D7C-2789-E33F-C19C-DFB22D29E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B2E62-0863-D27C-4F18-12B6BCEC9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E4E3-2FD6-4A5D-93D7-F62814E4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42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19AF1-72BC-7EE0-2ABD-22FEAD417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B8D3C-7865-5D18-7122-F62C337C6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D4D7C-D0F1-8DE5-2EF8-1779B2600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2FF4-C882-4665-BF05-7C51B83EFF2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8B074-A2CE-FF96-BD2C-A83204FC7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97FCA-43EE-502C-247D-2C59E3F8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E4E3-2FD6-4A5D-93D7-F62814E4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98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8AA9E-8259-FA2A-CF51-23117841B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D1F11-0074-F62B-F87A-9D1C063A70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52C00-9BAA-212F-6D4F-2622ACBCE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3E351-1EBE-0DDB-A8FD-776099D3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2FF4-C882-4665-BF05-7C51B83EFF2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B6177-2E7C-22D9-21FF-116F904E2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5A43BA-1182-9426-8DC3-F19BF7AD2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E4E3-2FD6-4A5D-93D7-F62814E4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5ED8D-7549-2BC0-9DF6-BB15453E5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9ACFC-8C07-97A2-6708-382792D5D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1A004-A5D6-0ADD-1625-DD1193C08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F07130-EF58-C837-CCD2-332302313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6EC501-55B9-F6A2-1962-8A39023A31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AEB754-38E1-8841-B9CC-7ED986050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2FF4-C882-4665-BF05-7C51B83EFF2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364EE9-0C7B-DF31-27EE-0B1E042A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393FB2-88A2-27DD-9889-D2B221333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E4E3-2FD6-4A5D-93D7-F62814E4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1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59B46-C35E-287F-0E1F-8982FB12C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1226D3-A101-F2D1-FA2A-569B931DF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2FF4-C882-4665-BF05-7C51B83EFF2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C68AAF-D1C9-4DD8-02DD-D17BADC38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E802FC-9BE6-4948-976A-53F497E85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E4E3-2FD6-4A5D-93D7-F62814E4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1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1D3895-9CAD-9651-331F-474683F8A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2FF4-C882-4665-BF05-7C51B83EFF2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1A7F51-A252-40B8-1C74-1EF3F9E7E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81EAF3-6B25-DEBD-8370-8BFBF9674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E4E3-2FD6-4A5D-93D7-F62814E4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8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67C3-8D23-D576-DDAE-BF1C9AFFF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49B22-1967-AEAF-5BDE-2F84D99A6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EBEDC4-1C73-279F-0C4D-1380AE85E4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42F5A-F4C7-55AE-0D95-986BACDEF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2FF4-C882-4665-BF05-7C51B83EFF2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5A708-8769-5795-03BE-EA74E717E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96144-D405-3CA9-BFD7-037AD35AF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E4E3-2FD6-4A5D-93D7-F62814E4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3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1F0E9-9F83-E5DB-2317-4A6C6E1D1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BFB4C7-9D90-095D-2518-D5F08EE21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C30C6-3F45-0F47-E808-BCE9FC882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5B8D98-9BED-ED28-234E-BEB326AB2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2FF4-C882-4665-BF05-7C51B83EFF2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222DA5-6D78-7A93-48FB-6F6E82CA3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654CC-88F6-DED9-8C34-2C3F29535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E4E3-2FD6-4A5D-93D7-F62814E4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4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70F058-D282-AD4A-C45A-3DF2EBD19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9C9CC3-0E11-9E81-D5F2-E70ECEEB7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7AD89-0683-F2CD-8664-7DB19097D3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62FF4-C882-4665-BF05-7C51B83EFF2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4DFF1-EA9E-1059-208C-C33CF7FD1A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2E734-D2D0-3050-0781-680A97302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3E4E3-2FD6-4A5D-93D7-F62814E4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1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D342C7-E91E-84DA-EA5E-1ADC740E9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957"/>
            <a:ext cx="11974749" cy="67120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10ACA8-5590-060F-5AB8-813B885DDDC6}"/>
              </a:ext>
            </a:extLst>
          </p:cNvPr>
          <p:cNvSpPr txBox="1"/>
          <p:nvPr/>
        </p:nvSpPr>
        <p:spPr>
          <a:xfrm>
            <a:off x="7324927" y="330740"/>
            <a:ext cx="176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Kit Box 0012055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ABC1CE-865E-7C94-FE51-BC87C5231CED}"/>
              </a:ext>
            </a:extLst>
          </p:cNvPr>
          <p:cNvSpPr txBox="1"/>
          <p:nvPr/>
        </p:nvSpPr>
        <p:spPr>
          <a:xfrm>
            <a:off x="10680970" y="2286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5D6AE5-78E7-BEB7-85F1-ECAE470537A4}"/>
              </a:ext>
            </a:extLst>
          </p:cNvPr>
          <p:cNvSpPr txBox="1"/>
          <p:nvPr/>
        </p:nvSpPr>
        <p:spPr>
          <a:xfrm>
            <a:off x="10525328" y="1955260"/>
            <a:ext cx="1099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Top Foam</a:t>
            </a:r>
          </a:p>
          <a:p>
            <a:r>
              <a:rPr lang="en-US" dirty="0"/>
              <a:t> 1260501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9ACE85-6F3F-8AF9-064B-58AD3EAB2922}"/>
              </a:ext>
            </a:extLst>
          </p:cNvPr>
          <p:cNvSpPr txBox="1"/>
          <p:nvPr/>
        </p:nvSpPr>
        <p:spPr>
          <a:xfrm>
            <a:off x="10603148" y="2932331"/>
            <a:ext cx="1468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Bottom Foam </a:t>
            </a:r>
          </a:p>
          <a:p>
            <a:r>
              <a:rPr lang="en-US" dirty="0"/>
              <a:t>1260502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67B612-5171-FBE1-EB0A-2216DC97E38C}"/>
              </a:ext>
            </a:extLst>
          </p:cNvPr>
          <p:cNvSpPr txBox="1"/>
          <p:nvPr/>
        </p:nvSpPr>
        <p:spPr>
          <a:xfrm>
            <a:off x="778213" y="515406"/>
            <a:ext cx="1374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Top Foam</a:t>
            </a:r>
          </a:p>
          <a:p>
            <a:r>
              <a:rPr lang="en-US" dirty="0"/>
              <a:t> 1260501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A977A2-87C3-15A4-0610-5BC0397C2C90}"/>
              </a:ext>
            </a:extLst>
          </p:cNvPr>
          <p:cNvSpPr txBox="1"/>
          <p:nvPr/>
        </p:nvSpPr>
        <p:spPr>
          <a:xfrm>
            <a:off x="567447" y="1604187"/>
            <a:ext cx="1679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Bottom Foam </a:t>
            </a:r>
          </a:p>
          <a:p>
            <a:r>
              <a:rPr lang="en-US" dirty="0"/>
              <a:t>1260502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689CFF-D40B-D4CC-BC19-EF93CEC3DD22}"/>
              </a:ext>
            </a:extLst>
          </p:cNvPr>
          <p:cNvSpPr txBox="1"/>
          <p:nvPr/>
        </p:nvSpPr>
        <p:spPr>
          <a:xfrm>
            <a:off x="1838528" y="3301663"/>
            <a:ext cx="1877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Polybag 5126003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72283E-F4AE-2B9F-5D6E-11E6FE78104C}"/>
              </a:ext>
            </a:extLst>
          </p:cNvPr>
          <p:cNvSpPr txBox="1"/>
          <p:nvPr/>
        </p:nvSpPr>
        <p:spPr>
          <a:xfrm>
            <a:off x="8287966" y="4727642"/>
            <a:ext cx="2083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Carton Box 1250307</a:t>
            </a:r>
          </a:p>
        </p:txBody>
      </p:sp>
    </p:spTree>
    <p:extLst>
      <p:ext uri="{BB962C8B-B14F-4D97-AF65-F5344CB8AC3E}">
        <p14:creationId xmlns:p14="http://schemas.microsoft.com/office/powerpoint/2010/main" val="297366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11EF20-056E-7909-98EE-209079915D20}"/>
              </a:ext>
            </a:extLst>
          </p:cNvPr>
          <p:cNvSpPr txBox="1"/>
          <p:nvPr/>
        </p:nvSpPr>
        <p:spPr>
          <a:xfrm>
            <a:off x="847809" y="118748"/>
            <a:ext cx="9940433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3600" b="1" dirty="0">
                <a:solidFill>
                  <a:prstClr val="black"/>
                </a:solidFill>
                <a:latin typeface="Bodoni MT" panose="02070603080606020203" pitchFamily="18" charset="0"/>
              </a:rPr>
              <a:t>Kit 0012055 for unit 9200628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86C498-3D97-27EA-2675-8E274BF2FEB3}"/>
              </a:ext>
            </a:extLst>
          </p:cNvPr>
          <p:cNvSpPr txBox="1"/>
          <p:nvPr/>
        </p:nvSpPr>
        <p:spPr>
          <a:xfrm>
            <a:off x="393975" y="1670241"/>
            <a:ext cx="4507371" cy="4432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/>
              <a:t>Clean unit with spray cleaner (simple green) and towel </a:t>
            </a:r>
          </a:p>
          <a:p>
            <a:pPr marL="1714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/>
              <a:t>Add kraft paper on top and bottom on the inside of the kit box.</a:t>
            </a:r>
          </a:p>
          <a:p>
            <a:pPr marL="1714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/>
              <a:t>Add the fallowing in bag (5126009) two (2)platens (7000249) manual’s (1010729) sheet (1050089)</a:t>
            </a:r>
          </a:p>
          <a:p>
            <a:pPr marL="1714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/>
              <a:t>Wrap chute bun (0503385) in kraft paper </a:t>
            </a:r>
          </a:p>
          <a:p>
            <a:pPr marL="1714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/>
              <a:t>Added   the chute bun and the bag with manuals inside the box, tape it shut. </a:t>
            </a:r>
          </a:p>
          <a:p>
            <a:pPr marL="1714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/>
              <a:t>Add DON’T DISCARD </a:t>
            </a:r>
            <a:r>
              <a:rPr lang="en-US" sz="1600" b="1" dirty="0" err="1"/>
              <a:t>labe</a:t>
            </a:r>
            <a:r>
              <a:rPr lang="en-US" sz="1600" b="1" dirty="0"/>
              <a:t> (1000895) to box,</a:t>
            </a:r>
          </a:p>
          <a:p>
            <a:pPr marL="1714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/>
              <a:t>Write the last 3 numbers of the unit in the box kit with marker.</a:t>
            </a:r>
          </a:p>
          <a:p>
            <a:pPr marL="1714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6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D53C056-834C-3E72-2677-88FAB9025F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21613"/>
              </p:ext>
            </p:extLst>
          </p:nvPr>
        </p:nvGraphicFramePr>
        <p:xfrm>
          <a:off x="5222790" y="1169773"/>
          <a:ext cx="6336952" cy="5150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114">
                  <a:extLst>
                    <a:ext uri="{9D8B030D-6E8A-4147-A177-3AD203B41FA5}">
                      <a16:colId xmlns:a16="http://schemas.microsoft.com/office/drawing/2014/main" val="1626772199"/>
                    </a:ext>
                  </a:extLst>
                </a:gridCol>
                <a:gridCol w="1856041">
                  <a:extLst>
                    <a:ext uri="{9D8B030D-6E8A-4147-A177-3AD203B41FA5}">
                      <a16:colId xmlns:a16="http://schemas.microsoft.com/office/drawing/2014/main" val="1054125404"/>
                    </a:ext>
                  </a:extLst>
                </a:gridCol>
                <a:gridCol w="3041797">
                  <a:extLst>
                    <a:ext uri="{9D8B030D-6E8A-4147-A177-3AD203B41FA5}">
                      <a16:colId xmlns:a16="http://schemas.microsoft.com/office/drawing/2014/main" val="2358319991"/>
                    </a:ext>
                  </a:extLst>
                </a:gridCol>
              </a:tblGrid>
              <a:tr h="392848">
                <a:tc>
                  <a:txBody>
                    <a:bodyPr/>
                    <a:lstStyle/>
                    <a:p>
                      <a:pPr algn="ctr"/>
                      <a:r>
                        <a:rPr lang="en-US" sz="1700" b="1">
                          <a:latin typeface="+mn-lt"/>
                        </a:rPr>
                        <a:t>QUANTITY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>
                          <a:latin typeface="+mn-lt"/>
                        </a:rPr>
                        <a:t>ITEM NUMBER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latin typeface="+mn-lt"/>
                        </a:rPr>
                        <a:t>DESCRIPTION </a:t>
                      </a:r>
                    </a:p>
                  </a:txBody>
                  <a:tcPr marL="100281" marR="100281" marT="50142" marB="50142"/>
                </a:tc>
                <a:extLst>
                  <a:ext uri="{0D108BD9-81ED-4DB2-BD59-A6C34878D82A}">
                    <a16:rowId xmlns:a16="http://schemas.microsoft.com/office/drawing/2014/main" val="877174056"/>
                  </a:ext>
                </a:extLst>
              </a:tr>
              <a:tr h="32120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1010729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OWNER’S MANUAL VCT -20 INGLISH</a:t>
                      </a:r>
                    </a:p>
                  </a:txBody>
                  <a:tcPr marL="100281" marR="100281" marT="50142" marB="50142"/>
                </a:tc>
                <a:extLst>
                  <a:ext uri="{0D108BD9-81ED-4DB2-BD59-A6C34878D82A}">
                    <a16:rowId xmlns:a16="http://schemas.microsoft.com/office/drawing/2014/main" val="1677924425"/>
                  </a:ext>
                </a:extLst>
              </a:tr>
              <a:tr h="46069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1010729 CHS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OWNER’S MANUAL VCT -20 CHINESE</a:t>
                      </a:r>
                    </a:p>
                    <a:p>
                      <a:pPr marL="0" algn="ctr" defTabSz="914400" rtl="0" eaLnBrk="1" latinLnBrk="0" hangingPunct="1"/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281" marR="100281" marT="50142" marB="50142"/>
                </a:tc>
                <a:extLst>
                  <a:ext uri="{0D108BD9-81ED-4DB2-BD59-A6C34878D82A}">
                    <a16:rowId xmlns:a16="http://schemas.microsoft.com/office/drawing/2014/main" val="2342365705"/>
                  </a:ext>
                </a:extLst>
              </a:tr>
              <a:tr h="46069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1010729 SPA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OWNER’S MANUAL VCT -20 SPANISH</a:t>
                      </a:r>
                    </a:p>
                    <a:p>
                      <a:pPr marL="0" algn="ctr" defTabSz="914400" rtl="0" eaLnBrk="1" latinLnBrk="0" hangingPunct="1"/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281" marR="100281" marT="50142" marB="50142"/>
                </a:tc>
                <a:extLst>
                  <a:ext uri="{0D108BD9-81ED-4DB2-BD59-A6C34878D82A}">
                    <a16:rowId xmlns:a16="http://schemas.microsoft.com/office/drawing/2014/main" val="553132683"/>
                  </a:ext>
                </a:extLst>
              </a:tr>
              <a:tr h="46069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1010729 ITALIAN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OWNER’S MANUAL VCT -20 ITALIAN</a:t>
                      </a:r>
                    </a:p>
                    <a:p>
                      <a:pPr marL="0" algn="ctr" defTabSz="914400" rtl="0" eaLnBrk="1" latinLnBrk="0" hangingPunct="1"/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281" marR="100281" marT="50142" marB="50142"/>
                </a:tc>
                <a:extLst>
                  <a:ext uri="{0D108BD9-81ED-4DB2-BD59-A6C34878D82A}">
                    <a16:rowId xmlns:a16="http://schemas.microsoft.com/office/drawing/2014/main" val="3190583361"/>
                  </a:ext>
                </a:extLst>
              </a:tr>
              <a:tr h="46069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1010729 GER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OWNER’S MANUAL VCT -20 GERMAN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281" marR="100281" marT="50142" marB="50142"/>
                </a:tc>
                <a:extLst>
                  <a:ext uri="{0D108BD9-81ED-4DB2-BD59-A6C34878D82A}">
                    <a16:rowId xmlns:a16="http://schemas.microsoft.com/office/drawing/2014/main" val="2314599805"/>
                  </a:ext>
                </a:extLst>
              </a:tr>
              <a:tr h="46069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1010729 FRA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OWNER’S MANUAL VCT -20 FRANCH</a:t>
                      </a:r>
                    </a:p>
                    <a:p>
                      <a:pPr marL="0" algn="ctr" defTabSz="914400" rtl="0" eaLnBrk="1" latinLnBrk="0" hangingPunct="1"/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281" marR="100281" marT="50142" marB="50142"/>
                </a:tc>
                <a:extLst>
                  <a:ext uri="{0D108BD9-81ED-4DB2-BD59-A6C34878D82A}">
                    <a16:rowId xmlns:a16="http://schemas.microsoft.com/office/drawing/2014/main" val="3224166746"/>
                  </a:ext>
                </a:extLst>
              </a:tr>
              <a:tr h="50030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1050089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SHEET, IMPORTAN DO NOT DISCARD </a:t>
                      </a:r>
                    </a:p>
                  </a:txBody>
                  <a:tcPr marL="100281" marR="100281" marT="50142" marB="50142"/>
                </a:tc>
                <a:extLst>
                  <a:ext uri="{0D108BD9-81ED-4DB2-BD59-A6C34878D82A}">
                    <a16:rowId xmlns:a16="http://schemas.microsoft.com/office/drawing/2014/main" val="1150308278"/>
                  </a:ext>
                </a:extLst>
              </a:tr>
              <a:tr h="32120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7000249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COVER GRILL PLATEN 3PACK</a:t>
                      </a:r>
                    </a:p>
                  </a:txBody>
                  <a:tcPr marL="100281" marR="100281" marT="50142" marB="50142"/>
                </a:tc>
                <a:extLst>
                  <a:ext uri="{0D108BD9-81ED-4DB2-BD59-A6C34878D82A}">
                    <a16:rowId xmlns:a16="http://schemas.microsoft.com/office/drawing/2014/main" val="3968488534"/>
                  </a:ext>
                </a:extLst>
              </a:tr>
              <a:tr h="32120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1250281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CARTON BOX</a:t>
                      </a:r>
                    </a:p>
                  </a:txBody>
                  <a:tcPr marL="100281" marR="100281" marT="50142" marB="50142"/>
                </a:tc>
                <a:extLst>
                  <a:ext uri="{0D108BD9-81ED-4DB2-BD59-A6C34878D82A}">
                    <a16:rowId xmlns:a16="http://schemas.microsoft.com/office/drawing/2014/main" val="3689558350"/>
                  </a:ext>
                </a:extLst>
              </a:tr>
              <a:tr h="32120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5126009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POLYBAG 9’X12’ 2MIL</a:t>
                      </a:r>
                    </a:p>
                  </a:txBody>
                  <a:tcPr marL="100281" marR="100281" marT="50142" marB="50142"/>
                </a:tc>
                <a:extLst>
                  <a:ext uri="{0D108BD9-81ED-4DB2-BD59-A6C34878D82A}">
                    <a16:rowId xmlns:a16="http://schemas.microsoft.com/office/drawing/2014/main" val="3538780437"/>
                  </a:ext>
                </a:extLst>
              </a:tr>
              <a:tr h="32120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1000895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LABEL, DO NOT DISCARD </a:t>
                      </a:r>
                    </a:p>
                  </a:txBody>
                  <a:tcPr marL="100281" marR="100281" marT="50142" marB="50142"/>
                </a:tc>
                <a:extLst>
                  <a:ext uri="{0D108BD9-81ED-4DB2-BD59-A6C34878D82A}">
                    <a16:rowId xmlns:a16="http://schemas.microsoft.com/office/drawing/2014/main" val="1769771625"/>
                  </a:ext>
                </a:extLst>
              </a:tr>
              <a:tr h="32120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0503385</a:t>
                      </a:r>
                    </a:p>
                  </a:txBody>
                  <a:tcPr marL="100281" marR="100281" marT="50142" marB="5014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CHUTE,BUN</a:t>
                      </a:r>
                    </a:p>
                  </a:txBody>
                  <a:tcPr marL="100281" marR="100281" marT="50142" marB="50142"/>
                </a:tc>
                <a:extLst>
                  <a:ext uri="{0D108BD9-81ED-4DB2-BD59-A6C34878D82A}">
                    <a16:rowId xmlns:a16="http://schemas.microsoft.com/office/drawing/2014/main" val="31904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114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221</Words>
  <Application>Microsoft Office PowerPoint</Application>
  <PresentationFormat>Widescreen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Bodoni MT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Montoya</dc:creator>
  <cp:lastModifiedBy>Erica Montoya</cp:lastModifiedBy>
  <cp:revision>3</cp:revision>
  <dcterms:created xsi:type="dcterms:W3CDTF">2022-10-11T16:01:52Z</dcterms:created>
  <dcterms:modified xsi:type="dcterms:W3CDTF">2023-10-02T15:44:07Z</dcterms:modified>
</cp:coreProperties>
</file>