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32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CBBAA-7261-85E6-4F17-9B251C5961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C807F5-9131-97F5-A721-23505467FC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BD388E-6DCF-E77E-FFCF-28516D0A2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1BD34-1F01-4302-9164-FF68A70257E2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3A2A4B-ABB2-EAF7-15BB-951C2CB1A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DAF28B-BC3F-3184-97F0-322224A40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8FF3-0619-4ECF-86C1-160C150ED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15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40A15-1D2F-566F-59AC-F75DAB3E8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99A6EF-ED08-EF31-99B0-1B76D0A038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CB4926-EDD4-1EEC-A372-A914F65C2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1BD34-1F01-4302-9164-FF68A70257E2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1459C2-AF2C-2EAB-9D49-8808D9CB5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0F3C1-5747-4E2F-74E2-DCF4B0123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8FF3-0619-4ECF-86C1-160C150ED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52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9859E5-DAF1-4F56-8B81-CA05FC5630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D3A92E-50CB-F061-B4DD-C63050932D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A5404-FFF8-D5F5-F13A-C2E5F048F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1BD34-1F01-4302-9164-FF68A70257E2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E9315-E987-BA8A-2A46-348994325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C18323-55D1-7900-F456-EDCAE08FB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8FF3-0619-4ECF-86C1-160C150ED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474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72F98-853E-C4F6-B862-000F7AE87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3BCD5-89CF-28A3-CE72-4F1BAD477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814C9-1B31-5AF3-0091-B7C337082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1BD34-1F01-4302-9164-FF68A70257E2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794685-798A-832F-4222-2BF404C03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A29DC1-1279-8C1A-F246-3CA0FE40F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8FF3-0619-4ECF-86C1-160C150ED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498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B0C13-EE97-06CD-4506-6B068D788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D8514C-9782-D652-B51F-9C2868E277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1472AA-8829-43C0-EECF-17E701708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1BD34-1F01-4302-9164-FF68A70257E2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087AE-2419-BA58-2D90-B8FF2EABA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48255-5267-5CEF-CCFD-BFAA278BB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8FF3-0619-4ECF-86C1-160C150ED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777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044B9-8E4E-6F36-E37B-3310096D2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EEC24-7769-2027-33AE-9C65AEE9CC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2AA4E3-9EDC-AA71-86B6-6AF90994C8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60B39-EDD4-D73B-C6B4-527E8BF3C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1BD34-1F01-4302-9164-FF68A70257E2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FA687B-488B-8A01-13E8-640A6694C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6A7C6E-395C-D55F-4B9D-F95AF2CFA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8FF3-0619-4ECF-86C1-160C150ED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060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409B5-14F6-678F-FEDE-47DEF4309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67765B-833D-0DAB-BC54-2FD6A7A7C2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E9AEC4-BF62-06AF-6E32-2C081999E7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BE372B-E5F8-1B70-40AA-3832B607DE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7F1EBA-E216-ABD1-9133-21EDD71BA9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EAD981-AF08-2108-AA02-99EA47C04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1BD34-1F01-4302-9164-FF68A70257E2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0725A3-15EC-DF81-BFD2-378D5EC00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6025F4-0D45-E5D1-2B23-0B20CFCEA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8FF3-0619-4ECF-86C1-160C150ED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267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45F0E-8BC1-9DC2-C916-CED7F933B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CCAC1D-1B75-49B5-B801-CC6A7539E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1BD34-1F01-4302-9164-FF68A70257E2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35537A-89CE-2892-FDED-81AA9751E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3FBE21-CBDD-A152-341F-D2C31B09F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8FF3-0619-4ECF-86C1-160C150ED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799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C12A5B-689B-624D-1E89-97DC8A8BB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1BD34-1F01-4302-9164-FF68A70257E2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B78251-ED0F-0818-E51A-4F4479412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3C722D-BFF4-626C-0462-463975EAD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8FF3-0619-4ECF-86C1-160C150ED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910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9CA1A-A496-1F61-EB80-605B5E8D2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FEAC8-6287-A7B0-6943-6132043A9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B465B2-190F-1684-983C-F58BD7F0DD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F1B8B4-E0BF-5DC9-AFD3-017852A36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1BD34-1F01-4302-9164-FF68A70257E2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964C0-038E-38AF-23E9-1E9DBA2BC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97EEED-0904-21E6-C7A8-41870F908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8FF3-0619-4ECF-86C1-160C150ED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38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CB5F0-ABA7-746E-FDC8-F7EF1077D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B26A6D-84A8-6FBD-5A66-B2DE848689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CB830E-D5F7-FCBF-CBC7-43ECC3431E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2BAEAB-093F-BA45-7A5B-E48EA2AB0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1BD34-1F01-4302-9164-FF68A70257E2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236CD-4A03-54FB-81FC-98C01365B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12A7AD-924A-82CB-AB7D-4A4885E2D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58FF3-0619-4ECF-86C1-160C150ED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414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099476-8A28-9819-54FD-53427C6C1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73DAA8-8D44-2ADE-CC40-9EBBB0BB6A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602053-0A7B-F7F8-0140-0D6E8E01FC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1BD34-1F01-4302-9164-FF68A70257E2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0AFE9-DD9B-09C2-1DBB-9630000E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C7756E-DDCD-DE11-9EAE-4477D1BCB7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58FF3-0619-4ECF-86C1-160C150ED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45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63BF350-47A5-985D-E77D-BCA09EDA8152}"/>
              </a:ext>
            </a:extLst>
          </p:cNvPr>
          <p:cNvSpPr txBox="1"/>
          <p:nvPr/>
        </p:nvSpPr>
        <p:spPr>
          <a:xfrm>
            <a:off x="2545439" y="115241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dirty="0">
                <a:latin typeface="Amasis MT Pro Medium" panose="02040604050005020304" pitchFamily="18" charset="0"/>
              </a:rPr>
              <a:t>VCTM-2 UNIT 9210916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E6EAE65F-BEBE-CBF3-1343-28D948A77A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0408" y="1042332"/>
            <a:ext cx="5947615" cy="4486318"/>
          </a:xfrm>
          <a:prstGeom prst="rect">
            <a:avLst/>
          </a:prstGeom>
        </p:spPr>
      </p:pic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198D8B15-7078-7215-E183-B490412C8BB0}"/>
              </a:ext>
            </a:extLst>
          </p:cNvPr>
          <p:cNvCxnSpPr/>
          <p:nvPr/>
        </p:nvCxnSpPr>
        <p:spPr>
          <a:xfrm flipV="1">
            <a:off x="7491369" y="1275127"/>
            <a:ext cx="738231" cy="570451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EF3FC836-407E-9B8F-C76F-73DD45B5D9EA}"/>
              </a:ext>
            </a:extLst>
          </p:cNvPr>
          <p:cNvCxnSpPr/>
          <p:nvPr/>
        </p:nvCxnSpPr>
        <p:spPr>
          <a:xfrm flipV="1">
            <a:off x="6635692" y="3078760"/>
            <a:ext cx="1224792" cy="231898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0AB36E05-884C-B1ED-3642-D2A140F76113}"/>
              </a:ext>
            </a:extLst>
          </p:cNvPr>
          <p:cNvCxnSpPr/>
          <p:nvPr/>
        </p:nvCxnSpPr>
        <p:spPr>
          <a:xfrm flipV="1">
            <a:off x="6719582" y="4362275"/>
            <a:ext cx="1510018" cy="553674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030AD0F9-8588-C4D6-B428-9360F6DE8BDC}"/>
              </a:ext>
            </a:extLst>
          </p:cNvPr>
          <p:cNvCxnSpPr/>
          <p:nvPr/>
        </p:nvCxnSpPr>
        <p:spPr>
          <a:xfrm flipH="1" flipV="1">
            <a:off x="5243119" y="2063692"/>
            <a:ext cx="192947" cy="124696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5FC79ED2-AC68-14F5-D0A7-314A91EB92AF}"/>
              </a:ext>
            </a:extLst>
          </p:cNvPr>
          <p:cNvCxnSpPr/>
          <p:nvPr/>
        </p:nvCxnSpPr>
        <p:spPr>
          <a:xfrm flipH="1" flipV="1">
            <a:off x="2751589" y="1468073"/>
            <a:ext cx="520117" cy="88084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62F0F45C-AF99-0A47-74A4-CC59BF05382E}"/>
              </a:ext>
            </a:extLst>
          </p:cNvPr>
          <p:cNvCxnSpPr/>
          <p:nvPr/>
        </p:nvCxnSpPr>
        <p:spPr>
          <a:xfrm>
            <a:off x="6207853" y="5150840"/>
            <a:ext cx="620786" cy="54528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68EB1B96-A707-DE50-ACE3-5371E1EEAF8B}"/>
              </a:ext>
            </a:extLst>
          </p:cNvPr>
          <p:cNvSpPr txBox="1"/>
          <p:nvPr/>
        </p:nvSpPr>
        <p:spPr>
          <a:xfrm>
            <a:off x="7357145" y="861575"/>
            <a:ext cx="19798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masis MT Pro Medium" panose="02040604050005020304" pitchFamily="18" charset="0"/>
              </a:rPr>
              <a:t>KIT BOX 0013500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9CBF49F-FF26-695C-29CF-DD13DFBB20B2}"/>
              </a:ext>
            </a:extLst>
          </p:cNvPr>
          <p:cNvSpPr txBox="1"/>
          <p:nvPr/>
        </p:nvSpPr>
        <p:spPr>
          <a:xfrm>
            <a:off x="7147173" y="2687175"/>
            <a:ext cx="24244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masis MT Pro Medium" panose="02040604050005020304" pitchFamily="18" charset="0"/>
              </a:rPr>
              <a:t>TOP RIGHT FOAM 1260455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070EBF00-A1E3-D96E-7115-A68845F51B53}"/>
              </a:ext>
            </a:extLst>
          </p:cNvPr>
          <p:cNvSpPr txBox="1"/>
          <p:nvPr/>
        </p:nvSpPr>
        <p:spPr>
          <a:xfrm>
            <a:off x="7980793" y="4054338"/>
            <a:ext cx="2097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masis MT Pro Medium" panose="02040604050005020304" pitchFamily="18" charset="0"/>
              </a:rPr>
              <a:t>BOTTOM RIGHT FOAM 1260457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E49293C-7DA5-5D95-5F63-48CD8A858350}"/>
              </a:ext>
            </a:extLst>
          </p:cNvPr>
          <p:cNvSpPr txBox="1"/>
          <p:nvPr/>
        </p:nvSpPr>
        <p:spPr>
          <a:xfrm>
            <a:off x="5805181" y="5673754"/>
            <a:ext cx="25418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masis MT Pro Medium" panose="02040604050005020304" pitchFamily="18" charset="0"/>
              </a:rPr>
              <a:t>BOTTOM LEFT FOAM 1260458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4FCC858-B8BA-F57B-1BB1-462AA1BCF2A8}"/>
              </a:ext>
            </a:extLst>
          </p:cNvPr>
          <p:cNvSpPr txBox="1"/>
          <p:nvPr/>
        </p:nvSpPr>
        <p:spPr>
          <a:xfrm>
            <a:off x="1561873" y="907741"/>
            <a:ext cx="22398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masis MT Pro Medium" panose="02040604050005020304" pitchFamily="18" charset="0"/>
              </a:rPr>
              <a:t>CARTON BOX 1250582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E8EC678-A3FD-905B-5A15-104E5D9BD83F}"/>
              </a:ext>
            </a:extLst>
          </p:cNvPr>
          <p:cNvSpPr txBox="1"/>
          <p:nvPr/>
        </p:nvSpPr>
        <p:spPr>
          <a:xfrm>
            <a:off x="4261607" y="1468073"/>
            <a:ext cx="1719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masis MT Pro Medium" panose="02040604050005020304" pitchFamily="18" charset="0"/>
              </a:rPr>
              <a:t>TOP LEFT FOAM 1260456</a:t>
            </a:r>
          </a:p>
        </p:txBody>
      </p:sp>
    </p:spTree>
    <p:extLst>
      <p:ext uri="{BB962C8B-B14F-4D97-AF65-F5344CB8AC3E}">
        <p14:creationId xmlns:p14="http://schemas.microsoft.com/office/powerpoint/2010/main" val="242412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FE615E9-EE81-239B-7A93-8D9AC8B6E69F}"/>
              </a:ext>
            </a:extLst>
          </p:cNvPr>
          <p:cNvSpPr txBox="1"/>
          <p:nvPr/>
        </p:nvSpPr>
        <p:spPr>
          <a:xfrm>
            <a:off x="2981985" y="109254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>
                <a:latin typeface="Bodoni MT" panose="02070603080606020203" pitchFamily="18" charset="0"/>
              </a:rPr>
              <a:t>KIT NUMBER 0013500 FOR UNIT 9210916</a:t>
            </a:r>
            <a:endParaRPr lang="en-US" b="1" dirty="0">
              <a:latin typeface="Bodoni MT" panose="02070603080606020203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3E948F-D14D-0908-9E9A-A97A84E52E65}"/>
              </a:ext>
            </a:extLst>
          </p:cNvPr>
          <p:cNvSpPr txBox="1"/>
          <p:nvPr/>
        </p:nvSpPr>
        <p:spPr>
          <a:xfrm>
            <a:off x="3866147" y="3601453"/>
            <a:ext cx="4563236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asis MT Pro Medium" panose="02040604050005020304" pitchFamily="18" charset="0"/>
                <a:ea typeface="+mn-ea"/>
                <a:cs typeface="+mn-cs"/>
              </a:rPr>
              <a:t>Add kraft paper on the top and bottom on the inside of the kit box.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asis MT Pro Medium" panose="02040604050005020304" pitchFamily="18" charset="0"/>
                <a:ea typeface="+mn-ea"/>
                <a:cs typeface="+mn-cs"/>
              </a:rPr>
              <a:t>Clean bun chute (0510289) and bun feeder (0012989)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prstClr val="black"/>
                </a:solidFill>
                <a:latin typeface="Amasis MT Pro Medium" panose="02040604050005020304" pitchFamily="18" charset="0"/>
              </a:rPr>
              <a:t>Add important do not discard sheet (1050089) and  manuals (1011436) (1011436FRA) (1011436GER) (1011436SPA) inside of polybag (5126009) also add Sheet platen (7001168) in the bag with manuals.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asis MT Pro Medium" panose="02040604050005020304" pitchFamily="18" charset="0"/>
                <a:ea typeface="+mn-ea"/>
                <a:cs typeface="+mn-cs"/>
              </a:rPr>
              <a:t>When all pieces are inside the box (1250581), tape it shut.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asis MT Pro Medium" panose="02040604050005020304" pitchFamily="18" charset="0"/>
                <a:ea typeface="+mn-ea"/>
                <a:cs typeface="+mn-cs"/>
              </a:rPr>
              <a:t>Add do not discard label (1000895) to box.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asis MT Pro Medium" panose="02040604050005020304" pitchFamily="18" charset="0"/>
                <a:ea typeface="+mn-ea"/>
                <a:cs typeface="+mn-cs"/>
              </a:rPr>
              <a:t>Write the last 3 numbers of the unit in </a:t>
            </a: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asis MT Pro Medium" panose="02040604050005020304" pitchFamily="18" charset="0"/>
                <a:ea typeface="+mn-ea"/>
                <a:cs typeface="+mn-cs"/>
              </a:rPr>
              <a:t>the kit box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masis MT Pro Medium" panose="02040604050005020304" pitchFamily="18" charset="0"/>
                <a:ea typeface="+mn-ea"/>
                <a:cs typeface="+mn-cs"/>
              </a:rPr>
              <a:t>with marker.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EBAEA23-C5BA-906E-D2C0-8E7215DA43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151172"/>
              </p:ext>
            </p:extLst>
          </p:nvPr>
        </p:nvGraphicFramePr>
        <p:xfrm>
          <a:off x="3764686" y="478586"/>
          <a:ext cx="4662628" cy="305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448">
                  <a:extLst>
                    <a:ext uri="{9D8B030D-6E8A-4147-A177-3AD203B41FA5}">
                      <a16:colId xmlns:a16="http://schemas.microsoft.com/office/drawing/2014/main" val="565910768"/>
                    </a:ext>
                  </a:extLst>
                </a:gridCol>
                <a:gridCol w="1620392">
                  <a:extLst>
                    <a:ext uri="{9D8B030D-6E8A-4147-A177-3AD203B41FA5}">
                      <a16:colId xmlns:a16="http://schemas.microsoft.com/office/drawing/2014/main" val="4276268546"/>
                    </a:ext>
                  </a:extLst>
                </a:gridCol>
                <a:gridCol w="2074788">
                  <a:extLst>
                    <a:ext uri="{9D8B030D-6E8A-4147-A177-3AD203B41FA5}">
                      <a16:colId xmlns:a16="http://schemas.microsoft.com/office/drawing/2014/main" val="3525516151"/>
                    </a:ext>
                  </a:extLst>
                </a:gridCol>
              </a:tblGrid>
              <a:tr h="232043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QUANTITY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ITEM NUMBER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DESCRIPTION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728167"/>
                  </a:ext>
                </a:extLst>
              </a:tr>
              <a:tr h="241540">
                <a:tc>
                  <a:txBody>
                    <a:bodyPr/>
                    <a:lstStyle/>
                    <a:p>
                      <a:pPr algn="ctr"/>
                      <a:r>
                        <a:rPr lang="en-US" sz="900" b="1"/>
                        <a:t>1</a:t>
                      </a:r>
                      <a:endParaRPr 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/>
                        <a:t>0510289</a:t>
                      </a:r>
                      <a:endParaRPr 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/>
                        <a:t>BUN CHUTE WELDEMENT </a:t>
                      </a:r>
                      <a:endParaRPr lang="en-US" sz="9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4583612"/>
                  </a:ext>
                </a:extLst>
              </a:tr>
              <a:tr h="241540">
                <a:tc>
                  <a:txBody>
                    <a:bodyPr/>
                    <a:lstStyle/>
                    <a:p>
                      <a:pPr algn="ctr"/>
                      <a:r>
                        <a:rPr lang="en-US" sz="900" b="1"/>
                        <a:t>1</a:t>
                      </a:r>
                      <a:endParaRPr 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/>
                        <a:t>0012989</a:t>
                      </a:r>
                      <a:endParaRPr 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/>
                        <a:t>BUN FEEDER</a:t>
                      </a:r>
                      <a:endParaRPr lang="en-US" sz="9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196330"/>
                  </a:ext>
                </a:extLst>
              </a:tr>
              <a:tr h="241540">
                <a:tc>
                  <a:txBody>
                    <a:bodyPr/>
                    <a:lstStyle/>
                    <a:p>
                      <a:pPr algn="ctr"/>
                      <a:r>
                        <a:rPr lang="en-US" sz="900" b="1"/>
                        <a:t>1</a:t>
                      </a:r>
                      <a:endParaRPr 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/>
                        <a:t>1000895</a:t>
                      </a:r>
                      <a:endParaRPr 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/>
                        <a:t>LABEL, DO NOT DISCARD </a:t>
                      </a:r>
                      <a:endParaRPr lang="en-US" sz="9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803543"/>
                  </a:ext>
                </a:extLst>
              </a:tr>
              <a:tr h="24154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7001168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/>
                        <a:t>SHEET PLATEN </a:t>
                      </a:r>
                      <a:endParaRPr lang="en-US" sz="9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0908860"/>
                  </a:ext>
                </a:extLst>
              </a:tr>
              <a:tr h="24154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/>
                        <a:t>1250581</a:t>
                      </a:r>
                      <a:endParaRPr 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CARTON BOX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6090699"/>
                  </a:ext>
                </a:extLst>
              </a:tr>
              <a:tr h="241540">
                <a:tc>
                  <a:txBody>
                    <a:bodyPr/>
                    <a:lstStyle/>
                    <a:p>
                      <a:pPr algn="ctr"/>
                      <a:r>
                        <a:rPr lang="en-US" sz="900" b="1"/>
                        <a:t>1</a:t>
                      </a:r>
                      <a:endParaRPr 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/>
                        <a:t>1011436</a:t>
                      </a:r>
                      <a:endParaRPr 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OWNER’S MANUAL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4197514"/>
                  </a:ext>
                </a:extLst>
              </a:tr>
              <a:tr h="241540">
                <a:tc>
                  <a:txBody>
                    <a:bodyPr/>
                    <a:lstStyle/>
                    <a:p>
                      <a:pPr algn="ctr"/>
                      <a:r>
                        <a:rPr lang="en-US" sz="900" b="1"/>
                        <a:t>1</a:t>
                      </a:r>
                      <a:endParaRPr 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/>
                        <a:t>1011436FRA</a:t>
                      </a:r>
                      <a:endParaRPr 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/>
                        <a:t>OWNER’S MANUAL</a:t>
                      </a:r>
                      <a:endParaRPr lang="en-US" sz="9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4166071"/>
                  </a:ext>
                </a:extLst>
              </a:tr>
              <a:tr h="241540">
                <a:tc>
                  <a:txBody>
                    <a:bodyPr/>
                    <a:lstStyle/>
                    <a:p>
                      <a:pPr algn="ctr"/>
                      <a:r>
                        <a:rPr lang="en-US" sz="900" b="1"/>
                        <a:t>1</a:t>
                      </a:r>
                      <a:endParaRPr 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/>
                        <a:t>1011436GER</a:t>
                      </a:r>
                      <a:endParaRPr 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/>
                        <a:t>OWNER’S MANUAL</a:t>
                      </a:r>
                      <a:endParaRPr lang="en-US" sz="9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485966"/>
                  </a:ext>
                </a:extLst>
              </a:tr>
              <a:tr h="24154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/>
                        <a:t>1011436SPA</a:t>
                      </a:r>
                      <a:endParaRPr 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/>
                        <a:t>OWNER’S MANUAL</a:t>
                      </a:r>
                      <a:endParaRPr lang="en-US" sz="9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211951"/>
                  </a:ext>
                </a:extLst>
              </a:tr>
              <a:tr h="24154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/>
                        <a:t>1050089</a:t>
                      </a:r>
                      <a:endParaRPr lang="en-US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IMPORTANT DO NOT DISCARD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4693434"/>
                  </a:ext>
                </a:extLst>
              </a:tr>
              <a:tr h="24154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5126009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POLYBAG, ZIP 9’’ X 12’’ X 2MIL</a:t>
                      </a:r>
                    </a:p>
                    <a:p>
                      <a:pPr algn="ctr"/>
                      <a:endParaRPr lang="en-US" sz="9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2992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8152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203</Words>
  <Application>Microsoft Office PowerPoint</Application>
  <PresentationFormat>Widescreen</PresentationFormat>
  <Paragraphs>50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Amasis MT Pro Medium</vt:lpstr>
      <vt:lpstr>Arial</vt:lpstr>
      <vt:lpstr>Bodoni MT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Montoya</dc:creator>
  <cp:lastModifiedBy>Erica Montoya</cp:lastModifiedBy>
  <cp:revision>9</cp:revision>
  <dcterms:created xsi:type="dcterms:W3CDTF">2022-12-12T15:01:48Z</dcterms:created>
  <dcterms:modified xsi:type="dcterms:W3CDTF">2023-09-29T14:13:05Z</dcterms:modified>
</cp:coreProperties>
</file>